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C5257-74FA-40E4-B702-FB9C50CEFEBC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032C-B8EE-42D4-9052-578597CD78D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C5257-74FA-40E4-B702-FB9C50CEFEBC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032C-B8EE-42D4-9052-578597CD78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C5257-74FA-40E4-B702-FB9C50CEFEBC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032C-B8EE-42D4-9052-578597CD78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C5257-74FA-40E4-B702-FB9C50CEFEBC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032C-B8EE-42D4-9052-578597CD78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C5257-74FA-40E4-B702-FB9C50CEFEBC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032C-B8EE-42D4-9052-578597CD78D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C5257-74FA-40E4-B702-FB9C50CEFEBC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032C-B8EE-42D4-9052-578597CD78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C5257-74FA-40E4-B702-FB9C50CEFEBC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032C-B8EE-42D4-9052-578597CD78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C5257-74FA-40E4-B702-FB9C50CEFEBC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032C-B8EE-42D4-9052-578597CD78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C5257-74FA-40E4-B702-FB9C50CEFEBC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032C-B8EE-42D4-9052-578597CD78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C5257-74FA-40E4-B702-FB9C50CEFEBC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032C-B8EE-42D4-9052-578597CD78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C5257-74FA-40E4-B702-FB9C50CEFEBC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07032C-B8EE-42D4-9052-578597CD78D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9C5257-74FA-40E4-B702-FB9C50CEFEBC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07032C-B8EE-42D4-9052-578597CD78D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4657725" cy="21240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158" y="404664"/>
            <a:ext cx="5148064" cy="340975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780928"/>
            <a:ext cx="4430266" cy="295351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752" y="3614427"/>
            <a:ext cx="4030216" cy="248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78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829015" y="1988840"/>
            <a:ext cx="3816424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Education</a:t>
            </a:r>
            <a:endParaRPr lang="ru-RU" sz="44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6177389" y="1844824"/>
            <a:ext cx="46805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860032" y="4077072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699792" y="2118303"/>
            <a:ext cx="43204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737227" y="1414747"/>
            <a:ext cx="5914" cy="559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213391" y="3717032"/>
            <a:ext cx="43204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2987824" y="3717032"/>
            <a:ext cx="36004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389804" y="798481"/>
            <a:ext cx="494045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Where can we get education from?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258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471051"/>
              </p:ext>
            </p:extLst>
          </p:nvPr>
        </p:nvGraphicFramePr>
        <p:xfrm>
          <a:off x="1763688" y="1340768"/>
          <a:ext cx="5950655" cy="4416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1323"/>
                <a:gridCol w="2969332"/>
              </a:tblGrid>
              <a:tr h="731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School is the place to…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59" marR="681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provide oneself with…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select pupils according to…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test oneself in all sorts of...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59" marR="68159" marT="0" marB="0">
                    <a:solidFill>
                      <a:schemeClr val="bg1"/>
                    </a:solidFill>
                  </a:tcPr>
                </a:tc>
              </a:tr>
              <a:tr h="975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Learning is fun when it(is)…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59" marR="681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available 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not dull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varies 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relevant (to modern life)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59" marR="68159" marT="0" marB="0"/>
                </a:tc>
              </a:tr>
              <a:tr h="731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 good education helps…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59" marR="681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 develop a personality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 find a place in society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 guarantee good wages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59" marR="68159" marT="0" marB="0"/>
                </a:tc>
              </a:tr>
              <a:tr h="975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The greatest thing at school is to learn...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59" marR="681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 get along with…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 get much information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 study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 carry on with studies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59" marR="68159" marT="0" marB="0"/>
                </a:tc>
              </a:tr>
              <a:tr h="975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But some people have trouble at school because…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59" marR="681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can’t cope with…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don’t keep(them) interested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far from real life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don’t consider worth-while…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59" marR="68159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63688" y="5733256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I believe… I’m convinced that… Actually</a:t>
            </a:r>
            <a:r>
              <a:rPr lang="en-US" dirty="0" smtClean="0"/>
              <a:t>…</a:t>
            </a:r>
          </a:p>
          <a:p>
            <a:pPr algn="ctr"/>
            <a:r>
              <a:rPr lang="en-US" dirty="0" smtClean="0"/>
              <a:t>What </a:t>
            </a:r>
            <a:r>
              <a:rPr lang="en-US" dirty="0"/>
              <a:t>I’m trying to say is…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2689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Give synonyms to the words:</a:t>
            </a:r>
            <a:endParaRPr lang="ru-RU" sz="2400" b="1" dirty="0"/>
          </a:p>
          <a:p>
            <a:r>
              <a:rPr lang="en-US" sz="2400" dirty="0"/>
              <a:t>grade -</a:t>
            </a:r>
            <a:endParaRPr lang="en-US" sz="2400" dirty="0" smtClean="0"/>
          </a:p>
          <a:p>
            <a:r>
              <a:rPr lang="en-US" sz="2400" dirty="0" smtClean="0"/>
              <a:t>to </a:t>
            </a:r>
            <a:r>
              <a:rPr lang="en-US" sz="2400" dirty="0"/>
              <a:t>be located </a:t>
            </a:r>
            <a:r>
              <a:rPr lang="en-US" sz="2400" dirty="0" smtClean="0"/>
              <a:t>–</a:t>
            </a:r>
          </a:p>
          <a:p>
            <a:r>
              <a:rPr lang="en-US" sz="2400" dirty="0" smtClean="0"/>
              <a:t>primary </a:t>
            </a:r>
            <a:r>
              <a:rPr lang="en-US" sz="2400" dirty="0"/>
              <a:t>school </a:t>
            </a:r>
            <a:r>
              <a:rPr lang="en-US" sz="2400" dirty="0" smtClean="0"/>
              <a:t>–</a:t>
            </a:r>
          </a:p>
          <a:p>
            <a:r>
              <a:rPr lang="en-US" sz="2400" dirty="0" smtClean="0"/>
              <a:t>public </a:t>
            </a:r>
            <a:r>
              <a:rPr lang="en-US" sz="2400" dirty="0"/>
              <a:t>school </a:t>
            </a:r>
            <a:r>
              <a:rPr lang="en-US" sz="2400" dirty="0" smtClean="0"/>
              <a:t>–</a:t>
            </a:r>
          </a:p>
          <a:p>
            <a:r>
              <a:rPr lang="en-US" sz="2400" dirty="0" smtClean="0"/>
              <a:t>comprehensive </a:t>
            </a:r>
            <a:r>
              <a:rPr lang="en-US" sz="2400" dirty="0"/>
              <a:t>school </a:t>
            </a:r>
            <a:r>
              <a:rPr lang="en-US" sz="2400" dirty="0" smtClean="0"/>
              <a:t>–</a:t>
            </a:r>
          </a:p>
          <a:p>
            <a:pPr marL="0" indent="0">
              <a:buNone/>
            </a:pPr>
            <a:r>
              <a:rPr lang="en-US" sz="2400" b="1" dirty="0" smtClean="0"/>
              <a:t>Give </a:t>
            </a:r>
            <a:r>
              <a:rPr lang="en-US" sz="2400" b="1" dirty="0"/>
              <a:t>the opposites to the following: </a:t>
            </a:r>
            <a:endParaRPr lang="ru-RU" sz="2400" b="1" dirty="0"/>
          </a:p>
          <a:p>
            <a:r>
              <a:rPr lang="en-US" sz="2400" dirty="0"/>
              <a:t>mixed school – </a:t>
            </a:r>
            <a:endParaRPr lang="ru-RU" sz="2400" dirty="0"/>
          </a:p>
          <a:p>
            <a:r>
              <a:rPr lang="en-US" sz="2400" dirty="0"/>
              <a:t>fee-paying </a:t>
            </a:r>
            <a:r>
              <a:rPr lang="en-US" sz="2400" dirty="0" smtClean="0"/>
              <a:t>–</a:t>
            </a:r>
          </a:p>
          <a:p>
            <a:r>
              <a:rPr lang="en-US" sz="2400" dirty="0" smtClean="0"/>
              <a:t>core </a:t>
            </a:r>
            <a:r>
              <a:rPr lang="en-US" sz="2400" dirty="0"/>
              <a:t>subjects – </a:t>
            </a:r>
            <a:r>
              <a:rPr lang="en-US" sz="2400" dirty="0" smtClean="0"/>
              <a:t> </a:t>
            </a:r>
            <a:endParaRPr lang="ru-RU" sz="2400" dirty="0"/>
          </a:p>
          <a:p>
            <a:r>
              <a:rPr lang="en-US" sz="2400" dirty="0"/>
              <a:t>to be at school – </a:t>
            </a:r>
            <a:r>
              <a:rPr lang="en-US" sz="2400" dirty="0" smtClean="0"/>
              <a:t> </a:t>
            </a:r>
            <a:endParaRPr lang="ru-RU" sz="2400" dirty="0"/>
          </a:p>
          <a:p>
            <a:r>
              <a:rPr lang="en-US" sz="2400" dirty="0"/>
              <a:t>independent school –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29025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175</Words>
  <Application>Microsoft Office PowerPoint</Application>
  <PresentationFormat>Экран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2015-11-15T12:48:57Z</dcterms:created>
  <dcterms:modified xsi:type="dcterms:W3CDTF">2015-11-17T15:01:46Z</dcterms:modified>
</cp:coreProperties>
</file>